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sldIdLst>
    <p:sldId id="300" r:id="rId2"/>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C3F0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03" autoAdjust="0"/>
    <p:restoredTop sz="97865" autoAdjust="0"/>
  </p:normalViewPr>
  <p:slideViewPr>
    <p:cSldViewPr>
      <p:cViewPr>
        <p:scale>
          <a:sx n="60" d="100"/>
          <a:sy n="60" d="100"/>
        </p:scale>
        <p:origin x="-772" y="-176"/>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7997E80D-32FC-44A0-A736-8DA628A06905}" type="datetimeFigureOut">
              <a:rPr kumimoji="1" lang="ja-JP" altLang="en-US" smtClean="0"/>
              <a:t>2019/10/30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5E723293-0351-498D-8700-D20DC541CF7D}" type="slidenum">
              <a:rPr kumimoji="1" lang="ja-JP" altLang="en-US" smtClean="0"/>
              <a:t>‹#›</a:t>
            </a:fld>
            <a:endParaRPr kumimoji="1" lang="ja-JP" altLang="en-US"/>
          </a:p>
        </p:txBody>
      </p:sp>
    </p:spTree>
    <p:extLst>
      <p:ext uri="{BB962C8B-B14F-4D97-AF65-F5344CB8AC3E}">
        <p14:creationId xmlns:p14="http://schemas.microsoft.com/office/powerpoint/2010/main" val="16023544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2F40E99-E62C-4364-B035-B7032669E160}" type="datetime1">
              <a:rPr kumimoji="1" lang="ja-JP" altLang="en-US" smtClean="0"/>
              <a:t>2019/10/30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6F75B5-4F12-4C6D-861E-B20F8F9556E6}" type="slidenum">
              <a:rPr kumimoji="1" lang="ja-JP" altLang="en-US" smtClean="0"/>
              <a:t>‹#›</a:t>
            </a:fld>
            <a:endParaRPr kumimoji="1" lang="ja-JP" altLang="en-US"/>
          </a:p>
        </p:txBody>
      </p:sp>
    </p:spTree>
    <p:extLst>
      <p:ext uri="{BB962C8B-B14F-4D97-AF65-F5344CB8AC3E}">
        <p14:creationId xmlns:p14="http://schemas.microsoft.com/office/powerpoint/2010/main" val="1148499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945B08-E0DE-4D63-B630-D4D4732A677E}" type="datetime1">
              <a:rPr kumimoji="1" lang="ja-JP" altLang="en-US" smtClean="0"/>
              <a:t>2019/10/30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6F75B5-4F12-4C6D-861E-B20F8F9556E6}" type="slidenum">
              <a:rPr kumimoji="1" lang="ja-JP" altLang="en-US" smtClean="0"/>
              <a:t>‹#›</a:t>
            </a:fld>
            <a:endParaRPr kumimoji="1" lang="ja-JP" altLang="en-US"/>
          </a:p>
        </p:txBody>
      </p:sp>
    </p:spTree>
    <p:extLst>
      <p:ext uri="{BB962C8B-B14F-4D97-AF65-F5344CB8AC3E}">
        <p14:creationId xmlns:p14="http://schemas.microsoft.com/office/powerpoint/2010/main" val="1605066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CCBF438-B756-46D1-BC58-29E04B9A176B}" type="datetime1">
              <a:rPr kumimoji="1" lang="ja-JP" altLang="en-US" smtClean="0"/>
              <a:t>2019/10/30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6F75B5-4F12-4C6D-861E-B20F8F9556E6}" type="slidenum">
              <a:rPr kumimoji="1" lang="ja-JP" altLang="en-US" smtClean="0"/>
              <a:t>‹#›</a:t>
            </a:fld>
            <a:endParaRPr kumimoji="1" lang="ja-JP" altLang="en-US"/>
          </a:p>
        </p:txBody>
      </p:sp>
    </p:spTree>
    <p:extLst>
      <p:ext uri="{BB962C8B-B14F-4D97-AF65-F5344CB8AC3E}">
        <p14:creationId xmlns:p14="http://schemas.microsoft.com/office/powerpoint/2010/main" val="2647675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80A7A47-1F74-4B69-8ADF-7E9343B8E79A}" type="datetime1">
              <a:rPr kumimoji="1" lang="ja-JP" altLang="en-US" smtClean="0"/>
              <a:t>2019/10/30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6F75B5-4F12-4C6D-861E-B20F8F9556E6}" type="slidenum">
              <a:rPr kumimoji="1" lang="ja-JP" altLang="en-US" smtClean="0"/>
              <a:t>‹#›</a:t>
            </a:fld>
            <a:endParaRPr kumimoji="1" lang="ja-JP" altLang="en-US"/>
          </a:p>
        </p:txBody>
      </p:sp>
    </p:spTree>
    <p:extLst>
      <p:ext uri="{BB962C8B-B14F-4D97-AF65-F5344CB8AC3E}">
        <p14:creationId xmlns:p14="http://schemas.microsoft.com/office/powerpoint/2010/main" val="1565883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678E21D-C2C0-4901-A9D6-43F55D56DEBB}" type="datetime1">
              <a:rPr kumimoji="1" lang="ja-JP" altLang="en-US" smtClean="0"/>
              <a:t>2019/10/30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6F75B5-4F12-4C6D-861E-B20F8F9556E6}" type="slidenum">
              <a:rPr kumimoji="1" lang="ja-JP" altLang="en-US" smtClean="0"/>
              <a:t>‹#›</a:t>
            </a:fld>
            <a:endParaRPr kumimoji="1" lang="ja-JP" altLang="en-US"/>
          </a:p>
        </p:txBody>
      </p:sp>
    </p:spTree>
    <p:extLst>
      <p:ext uri="{BB962C8B-B14F-4D97-AF65-F5344CB8AC3E}">
        <p14:creationId xmlns:p14="http://schemas.microsoft.com/office/powerpoint/2010/main" val="1095895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385F162-C9D3-45AA-930D-80F31F5EFFE1}" type="datetime1">
              <a:rPr kumimoji="1" lang="ja-JP" altLang="en-US" smtClean="0"/>
              <a:t>2019/10/30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6F75B5-4F12-4C6D-861E-B20F8F9556E6}" type="slidenum">
              <a:rPr kumimoji="1" lang="ja-JP" altLang="en-US" smtClean="0"/>
              <a:t>‹#›</a:t>
            </a:fld>
            <a:endParaRPr kumimoji="1" lang="ja-JP" altLang="en-US"/>
          </a:p>
        </p:txBody>
      </p:sp>
    </p:spTree>
    <p:extLst>
      <p:ext uri="{BB962C8B-B14F-4D97-AF65-F5344CB8AC3E}">
        <p14:creationId xmlns:p14="http://schemas.microsoft.com/office/powerpoint/2010/main" val="1041393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D534837-4CCC-494D-AA0A-ADB254A96CC5}" type="datetime1">
              <a:rPr kumimoji="1" lang="ja-JP" altLang="en-US" smtClean="0"/>
              <a:t>2019/10/30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D6F75B5-4F12-4C6D-861E-B20F8F9556E6}" type="slidenum">
              <a:rPr kumimoji="1" lang="ja-JP" altLang="en-US" smtClean="0"/>
              <a:t>‹#›</a:t>
            </a:fld>
            <a:endParaRPr kumimoji="1" lang="ja-JP" altLang="en-US"/>
          </a:p>
        </p:txBody>
      </p:sp>
    </p:spTree>
    <p:extLst>
      <p:ext uri="{BB962C8B-B14F-4D97-AF65-F5344CB8AC3E}">
        <p14:creationId xmlns:p14="http://schemas.microsoft.com/office/powerpoint/2010/main" val="2671015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4A653C7-3C02-4540-85B6-05AF4D26BEFF}" type="datetime1">
              <a:rPr kumimoji="1" lang="ja-JP" altLang="en-US" smtClean="0"/>
              <a:t>2019/10/30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D6F75B5-4F12-4C6D-861E-B20F8F9556E6}" type="slidenum">
              <a:rPr kumimoji="1" lang="ja-JP" altLang="en-US" smtClean="0"/>
              <a:t>‹#›</a:t>
            </a:fld>
            <a:endParaRPr kumimoji="1" lang="ja-JP" altLang="en-US"/>
          </a:p>
        </p:txBody>
      </p:sp>
    </p:spTree>
    <p:extLst>
      <p:ext uri="{BB962C8B-B14F-4D97-AF65-F5344CB8AC3E}">
        <p14:creationId xmlns:p14="http://schemas.microsoft.com/office/powerpoint/2010/main" val="2494130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2DE43D-1E6E-443F-98BD-C253B8E0FEBE}" type="datetime1">
              <a:rPr kumimoji="1" lang="ja-JP" altLang="en-US" smtClean="0"/>
              <a:t>2019/10/30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D6F75B5-4F12-4C6D-861E-B20F8F9556E6}" type="slidenum">
              <a:rPr kumimoji="1" lang="ja-JP" altLang="en-US" smtClean="0"/>
              <a:t>‹#›</a:t>
            </a:fld>
            <a:endParaRPr kumimoji="1" lang="ja-JP" altLang="en-US"/>
          </a:p>
        </p:txBody>
      </p:sp>
    </p:spTree>
    <p:extLst>
      <p:ext uri="{BB962C8B-B14F-4D97-AF65-F5344CB8AC3E}">
        <p14:creationId xmlns:p14="http://schemas.microsoft.com/office/powerpoint/2010/main" val="1355774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F67E3E3-1091-4675-8241-863BBE6323ED}" type="datetime1">
              <a:rPr kumimoji="1" lang="ja-JP" altLang="en-US" smtClean="0"/>
              <a:t>2019/10/30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6F75B5-4F12-4C6D-861E-B20F8F9556E6}" type="slidenum">
              <a:rPr kumimoji="1" lang="ja-JP" altLang="en-US" smtClean="0"/>
              <a:t>‹#›</a:t>
            </a:fld>
            <a:endParaRPr kumimoji="1" lang="ja-JP" altLang="en-US"/>
          </a:p>
        </p:txBody>
      </p:sp>
    </p:spTree>
    <p:extLst>
      <p:ext uri="{BB962C8B-B14F-4D97-AF65-F5344CB8AC3E}">
        <p14:creationId xmlns:p14="http://schemas.microsoft.com/office/powerpoint/2010/main" val="2523205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8EA9B29-1316-4FC4-B48D-94BA24C5FB0B}" type="datetime1">
              <a:rPr kumimoji="1" lang="ja-JP" altLang="en-US" smtClean="0"/>
              <a:t>2019/10/30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6F75B5-4F12-4C6D-861E-B20F8F9556E6}" type="slidenum">
              <a:rPr kumimoji="1" lang="ja-JP" altLang="en-US" smtClean="0"/>
              <a:t>‹#›</a:t>
            </a:fld>
            <a:endParaRPr kumimoji="1" lang="ja-JP" altLang="en-US"/>
          </a:p>
        </p:txBody>
      </p:sp>
    </p:spTree>
    <p:extLst>
      <p:ext uri="{BB962C8B-B14F-4D97-AF65-F5344CB8AC3E}">
        <p14:creationId xmlns:p14="http://schemas.microsoft.com/office/powerpoint/2010/main" val="1571720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3AD3B8-00CD-4E16-ACD5-9E1C696C0F52}" type="datetime1">
              <a:rPr kumimoji="1" lang="ja-JP" altLang="en-US" smtClean="0"/>
              <a:t>2019/10/30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F75B5-4F12-4C6D-861E-B20F8F9556E6}" type="slidenum">
              <a:rPr kumimoji="1" lang="ja-JP" altLang="en-US" smtClean="0"/>
              <a:t>‹#›</a:t>
            </a:fld>
            <a:endParaRPr kumimoji="1" lang="ja-JP" altLang="en-US"/>
          </a:p>
        </p:txBody>
      </p:sp>
    </p:spTree>
    <p:extLst>
      <p:ext uri="{BB962C8B-B14F-4D97-AF65-F5344CB8AC3E}">
        <p14:creationId xmlns:p14="http://schemas.microsoft.com/office/powerpoint/2010/main" val="4090475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33872"/>
            <a:ext cx="8229600" cy="1143000"/>
          </a:xfrm>
        </p:spPr>
        <p:txBody>
          <a:bodyPr/>
          <a:lstStyle/>
          <a:p>
            <a:r>
              <a:rPr lang="en-US" altLang="ja-JP"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Conflict of interest</a:t>
            </a:r>
            <a:endParaRPr lang="ja-JP" altLang="ja-JP"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コンテンツ プレースホルダー 2"/>
          <p:cNvSpPr>
            <a:spLocks noGrp="1"/>
          </p:cNvSpPr>
          <p:nvPr>
            <p:ph idx="1"/>
          </p:nvPr>
        </p:nvSpPr>
        <p:spPr>
          <a:xfrm>
            <a:off x="457200" y="2935485"/>
            <a:ext cx="8229600" cy="1789659"/>
          </a:xfrm>
        </p:spPr>
        <p:txBody>
          <a:bodyPr/>
          <a:lstStyle/>
          <a:p>
            <a:pPr marL="0" indent="0">
              <a:buNone/>
            </a:pPr>
            <a:r>
              <a:rPr lang="en-US" altLang="ja-JP"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author reports </a:t>
            </a:r>
            <a:r>
              <a:rPr lang="en-US" altLang="ja-JP"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 conflicts of interest related to </a:t>
            </a:r>
            <a:r>
              <a:rPr lang="en-US" altLang="ja-JP"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this presentation.</a:t>
            </a:r>
            <a:endParaRPr lang="ja-JP" altLang="ja-JP"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2"/>
          </p:nvPr>
        </p:nvSpPr>
        <p:spPr/>
        <p:txBody>
          <a:bodyPr/>
          <a:lstStyle/>
          <a:p>
            <a:fld id="{7D6F75B5-4F12-4C6D-861E-B20F8F9556E6}" type="slidenum">
              <a:rPr kumimoji="1" lang="ja-JP" altLang="en-US" smtClean="0"/>
              <a:t>1</a:t>
            </a:fld>
            <a:endParaRPr kumimoji="1" lang="ja-JP" altLang="en-US"/>
          </a:p>
        </p:txBody>
      </p:sp>
      <p:sp>
        <p:nvSpPr>
          <p:cNvPr id="5" name="テキスト ボックス 4"/>
          <p:cNvSpPr txBox="1"/>
          <p:nvPr/>
        </p:nvSpPr>
        <p:spPr>
          <a:xfrm>
            <a:off x="662469" y="5422354"/>
            <a:ext cx="8158003" cy="461665"/>
          </a:xfrm>
          <a:prstGeom prst="rect">
            <a:avLst/>
          </a:prstGeom>
          <a:noFill/>
        </p:spPr>
        <p:txBody>
          <a:bodyPr wrap="none" rtlCol="0">
            <a:spAutoFit/>
          </a:bodyPr>
          <a:lstStyle/>
          <a:p>
            <a:r>
              <a:rPr kumimoji="1" lang="en-US" altLang="ja-JP" sz="2400" b="1" dirty="0" smtClean="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18</a:t>
            </a:r>
            <a:r>
              <a:rPr kumimoji="1" lang="en-US" altLang="ja-JP" sz="2400" b="1" baseline="30000" dirty="0" smtClean="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th</a:t>
            </a:r>
            <a:r>
              <a:rPr kumimoji="1" lang="en-US" altLang="ja-JP" sz="2400" b="1" dirty="0" smtClean="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  Annual Meeting of Pan Pacific Implant Society (PPIS)</a:t>
            </a:r>
            <a:endParaRPr kumimoji="1" lang="ja-JP" altLang="en-US" sz="2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extLst>
      <p:ext uri="{BB962C8B-B14F-4D97-AF65-F5344CB8AC3E}">
        <p14:creationId xmlns:p14="http://schemas.microsoft.com/office/powerpoint/2010/main" val="2758652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15378</TotalTime>
  <Words>27</Words>
  <Application>Microsoft Office PowerPoint</Application>
  <PresentationFormat>画面に合わせる (4:3)</PresentationFormat>
  <Paragraphs>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Conflict of interest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外科的顎矯正手術におけるデキサメタゾンリン酸エステルナトリウム（デカドロン注射液Ⓡ）投与効果のランダム化比較試験</dc:title>
  <dc:creator>Haru</dc:creator>
  <cp:lastModifiedBy>Haru</cp:lastModifiedBy>
  <cp:revision>576</cp:revision>
  <cp:lastPrinted>2015-05-27T23:27:44Z</cp:lastPrinted>
  <dcterms:created xsi:type="dcterms:W3CDTF">2013-10-20T03:11:21Z</dcterms:created>
  <dcterms:modified xsi:type="dcterms:W3CDTF">2019-10-30T07:07:20Z</dcterms:modified>
</cp:coreProperties>
</file>